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1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253"/>
  </p:normalViewPr>
  <p:slideViewPr>
    <p:cSldViewPr snapToGrid="0" snapToObjects="1">
      <p:cViewPr varScale="1">
        <p:scale>
          <a:sx n="158" d="100"/>
          <a:sy n="158" d="100"/>
        </p:scale>
        <p:origin x="34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commentAuthors" Target="commentAuthor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157962" y="3061525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3149505" y="3435504"/>
            <a:ext cx="1409956" cy="25052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Pieteikumu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3119143" y="3699967"/>
            <a:ext cx="1571456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var iesniegt 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Eiropas Savienība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30517" y="877773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5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lv-LV"/>
              <a:t>Meklē ceļabiedrus? </a:t>
            </a:r>
            <a:br>
              <a:rPr lang="lv-LV"/>
            </a:br>
            <a:r>
              <a:rPr lang="lv-LV"/>
              <a:t>Te tie ir!</a:t>
            </a:r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1F2D200-7797-40A2-51A7-ADA3FC1901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78B8056-FA74-025F-D76E-520B7FF44D0B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Eiropas Savienība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88744B8-A7A6-75E9-0636-ADFEE4710F4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0827250">
            <a:off x="3202839" y="3949983"/>
            <a:ext cx="1527089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lv-LV"/>
              <a:t>no 2. aprīļa</a:t>
            </a:r>
            <a:endParaRPr lang="en-GB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A9E4B9AF-BE3E-351E-7A52-75B64D5A7A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1598" r="-2258"/>
          <a:stretch/>
        </p:blipFill>
        <p:spPr>
          <a:xfrm>
            <a:off x="167833" y="3977367"/>
            <a:ext cx="1307939" cy="996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5DE85DAA-BEC0-6A55-9839-60CBD9AE5F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B981C23-665B-ADEA-07B0-E0AA7DEFE4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339184C-C37B-F118-2777-4429D313C5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6838483-B1B0-FAE2-4477-91FC37D9907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78CEDB05-444B-4AB3-B0BC-7B84328279F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C59C4F7-11C7-42A8-AF2A-0614B66563A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3038D59-76A6-45E7-B3B3-8AB7AB9DD63C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12144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3_Title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121</cp:revision>
  <dcterms:created xsi:type="dcterms:W3CDTF">2021-04-28T16:14:15Z</dcterms:created>
  <dcterms:modified xsi:type="dcterms:W3CDTF">2025-01-16T22:29:36Z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</Properties>
</file>